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4"/>
  </p:notesMasterIdLst>
  <p:sldIdLst>
    <p:sldId id="257" r:id="rId2"/>
    <p:sldId id="275" r:id="rId3"/>
    <p:sldId id="273" r:id="rId4"/>
    <p:sldId id="276" r:id="rId5"/>
    <p:sldId id="274" r:id="rId6"/>
    <p:sldId id="277" r:id="rId7"/>
    <p:sldId id="278" r:id="rId8"/>
    <p:sldId id="261" r:id="rId9"/>
    <p:sldId id="258" r:id="rId10"/>
    <p:sldId id="271" r:id="rId11"/>
    <p:sldId id="263" r:id="rId12"/>
    <p:sldId id="259" r:id="rId13"/>
    <p:sldId id="272" r:id="rId14"/>
    <p:sldId id="260" r:id="rId15"/>
    <p:sldId id="262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https://cloud.google.com/learn/certification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6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https://cloud.google.com/learn/certification/machine-learning-engineer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09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00"/>
                </a:solidFill>
              </a:rPr>
              <a:t>https://www.cloudskillsboost.google/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0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https://www.credly.com/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22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https://www.cloudskillsboost.google/subscriptions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 Text"/>
              </a:rPr>
              <a:t>*Innovators Plus requires you to use a Google Account and a Developer Profile. For Customers in the EEA, the UK, and Switzerland, Innovators Plus is restricted to business or professional use.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8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21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https://www.cloudskillsboost.google/catalog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460" y="1248318"/>
            <a:ext cx="8791575" cy="4257739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skills boost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AI professionals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43592-4AC1-81DE-01E9-FCF37E12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52" y="929000"/>
            <a:ext cx="10438095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9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D645E-85A4-2D80-CC54-F45FFFFA0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6" y="0"/>
            <a:ext cx="10723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DEF64-886E-8841-6114-E43FB882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10" y="0"/>
            <a:ext cx="7724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6ABDE-1C67-BC15-D04B-BE00D0A0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0"/>
            <a:ext cx="11853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5FED-7158-9CC4-4432-CEA1FBAF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br>
              <a:rPr lang="en-US" dirty="0"/>
            </a:br>
            <a:r>
              <a:rPr lang="en-US" dirty="0"/>
              <a:t>paths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4B66CC-789E-5D0E-BA83-33286192A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1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20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36CF28-AB33-B317-45A3-3CDFC6714645}"/>
              </a:ext>
            </a:extLst>
          </p:cNvPr>
          <p:cNvGrpSpPr/>
          <p:nvPr/>
        </p:nvGrpSpPr>
        <p:grpSpPr>
          <a:xfrm>
            <a:off x="741169" y="1148998"/>
            <a:ext cx="10709662" cy="4560005"/>
            <a:chOff x="741169" y="820268"/>
            <a:chExt cx="10709662" cy="4560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34F14B-0A4F-85DB-2F93-75F359FEA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169" y="1477726"/>
              <a:ext cx="10709662" cy="39025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FF70C8-4881-F7A0-3037-AE78786C650E}"/>
                </a:ext>
              </a:extLst>
            </p:cNvPr>
            <p:cNvSpPr txBox="1"/>
            <p:nvPr/>
          </p:nvSpPr>
          <p:spPr>
            <a:xfrm>
              <a:off x="1968751" y="820268"/>
              <a:ext cx="82544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FF00"/>
                  </a:solidFill>
                </a:rPr>
                <a:t>https://www.cloudskillsboost.google/paths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127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0DDBE-6313-99D5-FAA3-7B8C1ED0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4" y="0"/>
            <a:ext cx="10497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0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8EB5C-28A9-F6BD-0234-E9446F884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85" y="1264559"/>
            <a:ext cx="10306253" cy="497146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FA2FEA-5FB0-34A4-3619-1249DEB3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943"/>
            <a:ext cx="9905998" cy="1478570"/>
          </a:xfrm>
        </p:spPr>
        <p:txBody>
          <a:bodyPr/>
          <a:lstStyle/>
          <a:p>
            <a:r>
              <a:rPr lang="en-US" dirty="0"/>
              <a:t>AI Paths</a:t>
            </a:r>
          </a:p>
        </p:txBody>
      </p:sp>
    </p:spTree>
    <p:extLst>
      <p:ext uri="{BB962C8B-B14F-4D97-AF65-F5344CB8AC3E}">
        <p14:creationId xmlns:p14="http://schemas.microsoft.com/office/powerpoint/2010/main" val="133394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763D-C577-52C8-5F67-869F5072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996"/>
            <a:ext cx="9905998" cy="1478570"/>
          </a:xfrm>
        </p:spPr>
        <p:txBody>
          <a:bodyPr/>
          <a:lstStyle/>
          <a:p>
            <a:r>
              <a:rPr lang="en-US" dirty="0"/>
              <a:t>Completing an AI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31838-4B44-2F72-F713-053F671D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9" y="1201542"/>
            <a:ext cx="9484985" cy="55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86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A35FF8-2524-003F-0E39-92D02043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26" y="1702051"/>
            <a:ext cx="9906000" cy="2198719"/>
          </a:xfrm>
        </p:spPr>
        <p:txBody>
          <a:bodyPr>
            <a:normAutofit/>
          </a:bodyPr>
          <a:lstStyle/>
          <a:p>
            <a:r>
              <a:rPr lang="en-US" sz="4800" dirty="0"/>
              <a:t>Exploring</a:t>
            </a:r>
            <a:br>
              <a:rPr lang="en-US" sz="4800" dirty="0"/>
            </a:br>
            <a:r>
              <a:rPr lang="en-US" sz="4800" dirty="0"/>
              <a:t>courses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87223-0205-D9E4-DB68-D6A755226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9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9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3C307-F479-6D90-8082-D1211CC9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87" y="1158843"/>
            <a:ext cx="9906000" cy="3892990"/>
          </a:xfrm>
        </p:spPr>
        <p:txBody>
          <a:bodyPr>
            <a:normAutofit/>
          </a:bodyPr>
          <a:lstStyle/>
          <a:p>
            <a:r>
              <a:rPr lang="en-US" sz="4800" dirty="0"/>
              <a:t>Setting </a:t>
            </a:r>
            <a:br>
              <a:rPr lang="en-US" sz="4800" dirty="0"/>
            </a:br>
            <a:r>
              <a:rPr lang="en-US" sz="4800" dirty="0"/>
              <a:t>A Goal:</a:t>
            </a:r>
            <a:br>
              <a:rPr lang="en-US" sz="4800" dirty="0"/>
            </a:br>
            <a:r>
              <a:rPr lang="en-US" sz="4800" dirty="0"/>
              <a:t>Certification</a:t>
            </a:r>
            <a:br>
              <a:rPr lang="en-US" sz="4800" dirty="0"/>
            </a:br>
            <a:r>
              <a:rPr lang="en-US" sz="4800" dirty="0"/>
              <a:t>and/or</a:t>
            </a:r>
            <a:br>
              <a:rPr lang="en-US" sz="4800" dirty="0"/>
            </a:br>
            <a:r>
              <a:rPr lang="en-US" sz="4800" dirty="0"/>
              <a:t>Knowledge?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EBC88-E766-984C-B6A7-36FA1BD8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42C3692-CD40-DE2A-668C-FD209D709001}"/>
              </a:ext>
            </a:extLst>
          </p:cNvPr>
          <p:cNvGrpSpPr/>
          <p:nvPr/>
        </p:nvGrpSpPr>
        <p:grpSpPr>
          <a:xfrm>
            <a:off x="448219" y="2167399"/>
            <a:ext cx="11295563" cy="2523203"/>
            <a:chOff x="715192" y="2211759"/>
            <a:chExt cx="11295563" cy="2523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5DBE86-0136-7F44-9F54-E8AFC648E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192" y="2858090"/>
              <a:ext cx="11295563" cy="1876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068023-FAB0-D278-2400-5565ADC3C842}"/>
                </a:ext>
              </a:extLst>
            </p:cNvPr>
            <p:cNvSpPr txBox="1"/>
            <p:nvPr/>
          </p:nvSpPr>
          <p:spPr>
            <a:xfrm>
              <a:off x="2145190" y="2211759"/>
              <a:ext cx="84355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FF00"/>
                  </a:solidFill>
                </a:rPr>
                <a:t>https://www.cloudskillsboost.google/catalog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87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E89D0-DE76-1A23-9D70-FAE921DD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76" y="271857"/>
            <a:ext cx="9419048" cy="6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12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2F6F38-0F92-38FB-53E9-C80C2D22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65" y="0"/>
            <a:ext cx="9751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9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79771-C20F-52FF-810D-9FBCC53C0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548" y="0"/>
            <a:ext cx="6018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2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65F35-27AE-8934-3338-C08C562F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10" y="0"/>
            <a:ext cx="937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63FD9-746E-9217-DB15-53C95092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3" y="2388364"/>
            <a:ext cx="10971274" cy="20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F70BB-796B-493F-FD14-BD9B48DD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6F08BE-D1B6-4814-A7F9-6E28738D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1350"/>
            <a:ext cx="9906000" cy="2026704"/>
          </a:xfrm>
        </p:spPr>
        <p:txBody>
          <a:bodyPr>
            <a:normAutofit/>
          </a:bodyPr>
          <a:lstStyle/>
          <a:p>
            <a:r>
              <a:rPr lang="en-US" sz="4800" dirty="0"/>
              <a:t>Getting </a:t>
            </a:r>
            <a:br>
              <a:rPr lang="en-US" sz="4800" dirty="0"/>
            </a:br>
            <a:r>
              <a:rPr lang="en-US" sz="4800" dirty="0"/>
              <a:t>Started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00331B-A509-62E4-6BE3-A312CA2DB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6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1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D34982-302C-3C73-56C6-5D977581B3D8}"/>
              </a:ext>
            </a:extLst>
          </p:cNvPr>
          <p:cNvGrpSpPr/>
          <p:nvPr/>
        </p:nvGrpSpPr>
        <p:grpSpPr>
          <a:xfrm>
            <a:off x="1290468" y="1163173"/>
            <a:ext cx="9611064" cy="4531655"/>
            <a:chOff x="1390056" y="532190"/>
            <a:chExt cx="9611064" cy="45316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DF0689-38D8-0042-3C11-14F91C2F5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0056" y="1178521"/>
              <a:ext cx="9611064" cy="388532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928641-6772-71BA-432E-7CE95848B7F8}"/>
                </a:ext>
              </a:extLst>
            </p:cNvPr>
            <p:cNvSpPr txBox="1"/>
            <p:nvPr/>
          </p:nvSpPr>
          <p:spPr>
            <a:xfrm>
              <a:off x="2199035" y="532190"/>
              <a:ext cx="799310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FF00"/>
                  </a:solidFill>
                </a:rPr>
                <a:t>https://www.cloudskillsboost.google/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064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738</TotalTime>
  <Words>181</Words>
  <Application>Microsoft Office PowerPoint</Application>
  <PresentationFormat>Widescreen</PresentationFormat>
  <Paragraphs>27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Google Sans Text</vt:lpstr>
      <vt:lpstr>Tw Cen MT</vt:lpstr>
      <vt:lpstr>Circuit</vt:lpstr>
      <vt:lpstr>Introduction to google cloud skills boost for  AI professionals</vt:lpstr>
      <vt:lpstr>Setting  A Goal: Certification and/or Knowledge?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 paths</vt:lpstr>
      <vt:lpstr>PowerPoint Presentation</vt:lpstr>
      <vt:lpstr>PowerPoint Presentation</vt:lpstr>
      <vt:lpstr>AI Paths</vt:lpstr>
      <vt:lpstr>Completing an AI Path</vt:lpstr>
      <vt:lpstr>Exploring courses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9</cp:revision>
  <dcterms:created xsi:type="dcterms:W3CDTF">2024-06-30T01:37:58Z</dcterms:created>
  <dcterms:modified xsi:type="dcterms:W3CDTF">2024-06-30T14:06:50Z</dcterms:modified>
</cp:coreProperties>
</file>